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5477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2322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62378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05291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50119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63122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ro-R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51297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7602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6136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6808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5452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638388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8406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74851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07069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619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01482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B0E1010-2DA6-4DBC-BD90-4BAAE3780328}" type="datetimeFigureOut">
              <a:rPr lang="ro-RO" smtClean="0"/>
              <a:t>20.06.2022</a:t>
            </a:fld>
            <a:endParaRPr lang="ro-R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96FE78A-6B43-4727-A160-F45887B1F2D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9936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CEF0-219E-4725-A64C-4F40D792D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479486"/>
            <a:ext cx="8825658" cy="2677648"/>
          </a:xfrm>
        </p:spPr>
        <p:txBody>
          <a:bodyPr/>
          <a:lstStyle/>
          <a:p>
            <a:pPr algn="ctr"/>
            <a:r>
              <a:rPr lang="ro-RO" sz="4400" dirty="0"/>
              <a:t>PROIECT DE LICENTA</a:t>
            </a:r>
            <a:br>
              <a:rPr lang="en-US" dirty="0"/>
            </a:br>
            <a:r>
              <a:rPr lang="en-US" dirty="0"/>
              <a:t>ONLINE BOOK READER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C9EA5-B344-4DB2-8C61-3580F339E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305428"/>
            <a:ext cx="8825658" cy="861420"/>
          </a:xfrm>
        </p:spPr>
        <p:txBody>
          <a:bodyPr/>
          <a:lstStyle/>
          <a:p>
            <a:pPr algn="ctr"/>
            <a:r>
              <a:rPr lang="en-US" dirty="0"/>
              <a:t>AUTOR: MINCU ALEXANDRA ANDREEA</a:t>
            </a:r>
          </a:p>
          <a:p>
            <a:pPr algn="ctr"/>
            <a:r>
              <a:rPr lang="en-US" dirty="0"/>
              <a:t>COORDONATOR STIINTIFIC: LECT. DR. RAZVAN BOCU</a:t>
            </a:r>
            <a:endParaRPr lang="ro-R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2FDC4-CE7A-4296-9F4B-3B63F41EB58A}"/>
              </a:ext>
            </a:extLst>
          </p:cNvPr>
          <p:cNvSpPr txBox="1"/>
          <p:nvPr/>
        </p:nvSpPr>
        <p:spPr>
          <a:xfrm>
            <a:off x="4593166" y="5499227"/>
            <a:ext cx="300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SESIUNEA IUNIE-IULIE 2022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1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INTRODUCERE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7EF3F-6FA1-4E05-A1E4-100E30CF138F}"/>
              </a:ext>
            </a:extLst>
          </p:cNvPr>
          <p:cNvSpPr txBox="1"/>
          <p:nvPr/>
        </p:nvSpPr>
        <p:spPr>
          <a:xfrm>
            <a:off x="669635" y="1625601"/>
            <a:ext cx="108527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o-RO" dirty="0">
                <a:solidFill>
                  <a:schemeClr val="bg1"/>
                </a:solidFill>
              </a:rPr>
              <a:t>Aplicația dezvoltată este una de citire de cărți si reviste cu ajutorul conexiunii la Internet. Aceasta își propune sa faciliteze atât dorința cititorului de a avea acces la diferite documente online, cât și a publicațiilor de a-și prezenta pe o arie mai largă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produsele.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o-RO" dirty="0">
                <a:solidFill>
                  <a:schemeClr val="bg1"/>
                </a:solidFill>
              </a:rPr>
              <a:t>În ultimii ani s-a făcut remarcată o preferință a tinerilor față de e-</a:t>
            </a:r>
            <a:r>
              <a:rPr lang="ro-RO" dirty="0" err="1">
                <a:solidFill>
                  <a:schemeClr val="bg1"/>
                </a:solidFill>
              </a:rPr>
              <a:t>books</a:t>
            </a:r>
            <a:r>
              <a:rPr lang="ro-RO" dirty="0">
                <a:solidFill>
                  <a:schemeClr val="bg1"/>
                </a:solidFill>
              </a:rPr>
              <a:t> în detrimentul formatului clasic, printat. Această predilecție pentru formatul digital este datorată gradului 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accesibilitate ridicat pentru e-</a:t>
            </a:r>
            <a:r>
              <a:rPr lang="ro-RO" dirty="0" err="1">
                <a:solidFill>
                  <a:schemeClr val="bg1"/>
                </a:solidFill>
              </a:rPr>
              <a:t>books</a:t>
            </a:r>
            <a:r>
              <a:rPr lang="ro-RO" dirty="0">
                <a:solidFill>
                  <a:schemeClr val="bg1"/>
                </a:solidFill>
              </a:rPr>
              <a:t> fată de cel clasic, prin accesul mult mai ușor la dispozitivele electronice.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ro-RO" dirty="0">
                <a:solidFill>
                  <a:schemeClr val="bg1"/>
                </a:solidFill>
              </a:rPr>
              <a:t>Am ales aceasta tema datorita pasiunii mele pentru citit, pentru a împărtăși si facilita </a:t>
            </a:r>
          </a:p>
          <a:p>
            <a:r>
              <a:rPr lang="ro-RO" dirty="0">
                <a:solidFill>
                  <a:schemeClr val="bg1"/>
                </a:solidFill>
              </a:rPr>
              <a:t>acest mod de a petrece timpul liber si cu alte persoane. Consider ca aceasta aplicație are o </a:t>
            </a:r>
          </a:p>
          <a:p>
            <a:r>
              <a:rPr lang="ro-RO" dirty="0">
                <a:solidFill>
                  <a:schemeClr val="bg1"/>
                </a:solidFill>
              </a:rPr>
              <a:t>întrebuințare reală in propagarea interesului pentru citit pentru că este ușor accesibilă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pentru orice utilizator android, telefonul reprezentând un obiect aproape indispensabil în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</a:rPr>
              <a:t>viața de zi cu zi.</a:t>
            </a:r>
          </a:p>
        </p:txBody>
      </p:sp>
    </p:spTree>
    <p:extLst>
      <p:ext uri="{BB962C8B-B14F-4D97-AF65-F5344CB8AC3E}">
        <p14:creationId xmlns:p14="http://schemas.microsoft.com/office/powerpoint/2010/main" val="93799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APLICATII SIMILARE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5C1F7-4F44-46D3-86C6-8539FD94A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2" y="4189321"/>
            <a:ext cx="1772666" cy="17726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091267-C685-40FE-A6F4-824AD5173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676" y="1625577"/>
            <a:ext cx="1953930" cy="1953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5A3B3-6D70-4FDB-BC3E-F519E107F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8" y="1625577"/>
            <a:ext cx="1889390" cy="1803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1D52F5-5F5C-4047-A283-7EBEA26AB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155" y="4604153"/>
            <a:ext cx="2348971" cy="12565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3349C8-E077-406F-988E-939515E0A0F1}"/>
              </a:ext>
            </a:extLst>
          </p:cNvPr>
          <p:cNvSpPr txBox="1"/>
          <p:nvPr/>
        </p:nvSpPr>
        <p:spPr>
          <a:xfrm>
            <a:off x="3132667" y="2342622"/>
            <a:ext cx="135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WEBTOON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B4B564-49D3-4AE5-8BAB-86760A0307EE}"/>
              </a:ext>
            </a:extLst>
          </p:cNvPr>
          <p:cNvSpPr txBox="1"/>
          <p:nvPr/>
        </p:nvSpPr>
        <p:spPr>
          <a:xfrm>
            <a:off x="9150019" y="2342622"/>
            <a:ext cx="195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TAPPYTOONS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F7AC4-097F-4701-8C7E-8D7533F87BAB}"/>
              </a:ext>
            </a:extLst>
          </p:cNvPr>
          <p:cNvSpPr txBox="1"/>
          <p:nvPr/>
        </p:nvSpPr>
        <p:spPr>
          <a:xfrm>
            <a:off x="3141971" y="4749800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LEZNIN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831998-3910-453C-AB68-A1FB909AB2A9}"/>
              </a:ext>
            </a:extLst>
          </p:cNvPr>
          <p:cNvSpPr txBox="1"/>
          <p:nvPr/>
        </p:nvSpPr>
        <p:spPr>
          <a:xfrm>
            <a:off x="9150019" y="47752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KINDLE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2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4479" y="554056"/>
            <a:ext cx="9503039" cy="70802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APLICATII SIMILARE – ELEMENTE DE DESIGN</a:t>
            </a:r>
            <a:endParaRPr lang="ro-RO" sz="3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919BD-A9CA-4B2F-9C98-7CF11ADB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56" y="1540928"/>
            <a:ext cx="1982893" cy="4296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306D6A-CF22-4147-8AC8-C5DCAA823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2" y="1540932"/>
            <a:ext cx="1982893" cy="4296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1A9C8-CDE0-4FF1-B1F0-D43F99F83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55" y="1540928"/>
            <a:ext cx="1982893" cy="4296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E101E2-751C-46AE-A3F1-7EFDF88B1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57" y="1540928"/>
            <a:ext cx="1982893" cy="4296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CDCE08-78E2-43C0-B8FD-5837571B5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225" y="1540929"/>
            <a:ext cx="1982893" cy="4296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9A8387-1AC2-45C4-B0EF-26350C7FA5B3}"/>
              </a:ext>
            </a:extLst>
          </p:cNvPr>
          <p:cNvSpPr txBox="1"/>
          <p:nvPr/>
        </p:nvSpPr>
        <p:spPr>
          <a:xfrm>
            <a:off x="225421" y="5992939"/>
            <a:ext cx="11448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PAGINA PRINCIPALA TAPPYTOON        PAGINA PRINCIPALA WEBTOON             PAGINA CATEGORIE WEBTOON             PAGINA PRINCIPALA APLICATIE            PAGINA CATEGORIE APLICATIE</a:t>
            </a:r>
            <a:endParaRPr lang="ro-RO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7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TEHNOLOGII FOLOSITE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7EF3F-6FA1-4E05-A1E4-100E30CF138F}"/>
              </a:ext>
            </a:extLst>
          </p:cNvPr>
          <p:cNvSpPr txBox="1"/>
          <p:nvPr/>
        </p:nvSpPr>
        <p:spPr>
          <a:xfrm>
            <a:off x="669636" y="2690336"/>
            <a:ext cx="5426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- ANDROID STUDIO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	- FIREBASE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- IMAGE SLIDESHOW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74C2C-3BF5-49DB-9D43-94050E339F59}"/>
              </a:ext>
            </a:extLst>
          </p:cNvPr>
          <p:cNvSpPr txBox="1"/>
          <p:nvPr/>
        </p:nvSpPr>
        <p:spPr>
          <a:xfrm>
            <a:off x="6095999" y="2690336"/>
            <a:ext cx="5426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- JAVA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	- PDF PAGE VIEWER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- GLIDE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96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FIREBASE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B9057-CC6B-4C8A-81C4-45B27111874A}"/>
              </a:ext>
            </a:extLst>
          </p:cNvPr>
          <p:cNvSpPr txBox="1"/>
          <p:nvPr/>
        </p:nvSpPr>
        <p:spPr>
          <a:xfrm>
            <a:off x="1715292" y="2690336"/>
            <a:ext cx="87614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Din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am folosit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Authentication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Realtime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și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Analytics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	Am folosit </a:t>
            </a:r>
            <a:r>
              <a:rPr lang="ro-RO" dirty="0" err="1">
                <a:solidFill>
                  <a:prstClr val="white"/>
                </a:solidFill>
                <a:latin typeface="Century Gothic" panose="020B0502020202020204"/>
              </a:rPr>
              <a:t>Firebase</a:t>
            </a: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lang="ro-RO" dirty="0" err="1">
                <a:solidFill>
                  <a:prstClr val="white"/>
                </a:solidFill>
                <a:latin typeface="Century Gothic" panose="020B0502020202020204"/>
              </a:rPr>
              <a:t>Authentication</a:t>
            </a: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 pentru o autentificare de tipul email-parola.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În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Realtime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am stocat toate datele cu privire la afișări in pagina principala, cărți, reviste</a:t>
            </a: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,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benzi desenate si date ale utilizatorilor.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Cu ajutorul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am păstrat într-o baza de date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remote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documentele necesare utilizării aplicației.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	Prin </a:t>
            </a:r>
            <a:r>
              <a:rPr lang="ro-RO" dirty="0" err="1">
                <a:solidFill>
                  <a:prstClr val="white"/>
                </a:solidFill>
                <a:latin typeface="Century Gothic" panose="020B0502020202020204"/>
              </a:rPr>
              <a:t>Firebase</a:t>
            </a: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lang="ro-RO" dirty="0" err="1">
                <a:solidFill>
                  <a:prstClr val="white"/>
                </a:solidFill>
                <a:latin typeface="Century Gothic" panose="020B0502020202020204"/>
              </a:rPr>
              <a:t>Analytics</a:t>
            </a:r>
            <a:r>
              <a:rPr lang="ro-RO" dirty="0">
                <a:solidFill>
                  <a:prstClr val="white"/>
                </a:solidFill>
                <a:latin typeface="Century Gothic" panose="020B0502020202020204"/>
              </a:rPr>
              <a:t> am putut monitoriza modul de interacționare a utilizatorilor cu aplicația.</a:t>
            </a:r>
            <a:endParaRPr kumimoji="0" lang="ro-RO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27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Slideshow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7EF3F-6FA1-4E05-A1E4-100E30CF138F}"/>
              </a:ext>
            </a:extLst>
          </p:cNvPr>
          <p:cNvSpPr txBox="1"/>
          <p:nvPr/>
        </p:nvSpPr>
        <p:spPr>
          <a:xfrm>
            <a:off x="1715292" y="2690336"/>
            <a:ext cx="8761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Am utilizat PDF Page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Viewer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pentru afișarea in cadrul aplicației a documentelor de tip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pdf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stocate 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Acest lucru se realizează utilizând o funcție specifica PDF Page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Viewer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si un link către documentul din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preluat din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Realtime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692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SLIDESHOW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2E3CE-3F1D-4E3B-B661-254BB95B10A5}"/>
              </a:ext>
            </a:extLst>
          </p:cNvPr>
          <p:cNvSpPr txBox="1"/>
          <p:nvPr/>
        </p:nvSpPr>
        <p:spPr>
          <a:xfrm>
            <a:off x="1715292" y="2690336"/>
            <a:ext cx="876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Slideshow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este utilizat pentru afișarea imaginilor într-un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slideshow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in cadrul paginii principale a aplicației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 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Apăsând pe orice coperta prezentata in cadrul acestuia se va deschide documentul asociat acesteia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02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AB90-9483-4C49-8865-4076ABFE1A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5293" y="566737"/>
            <a:ext cx="8761413" cy="70802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GLIDE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D0311-8490-4411-9B1F-28F53FF6634A}"/>
              </a:ext>
            </a:extLst>
          </p:cNvPr>
          <p:cNvSpPr txBox="1"/>
          <p:nvPr/>
        </p:nvSpPr>
        <p:spPr>
          <a:xfrm>
            <a:off x="1715292" y="2690336"/>
            <a:ext cx="8761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	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Glide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realezează încărcarea de imagini in cadrul aplicației, prin accesarea acestora din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Storage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utilizând un link preluat din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Firebase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Realtime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ro-RO" sz="1800" b="0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Database</a:t>
            </a:r>
            <a:r>
              <a:rPr kumimoji="0" lang="ro-RO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4979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181</TotalTime>
  <Words>434</Words>
  <Application>Microsoft Office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PROIECT DE LICENTA ONLINE BOOK READER</vt:lpstr>
      <vt:lpstr>INTRODUCERE</vt:lpstr>
      <vt:lpstr>APLICATII SIMILARE</vt:lpstr>
      <vt:lpstr>APLICATII SIMILARE – ELEMENTE DE DESIGN</vt:lpstr>
      <vt:lpstr>TEHNOLOGII FOLOSITE</vt:lpstr>
      <vt:lpstr>FIREBASE</vt:lpstr>
      <vt:lpstr>Image Slideshow</vt:lpstr>
      <vt:lpstr>IMAGE SLIDESHOW</vt:lpstr>
      <vt:lpstr>GLIDE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Andreea Mincu</dc:creator>
  <cp:lastModifiedBy>Andreea Mincu</cp:lastModifiedBy>
  <cp:revision>64</cp:revision>
  <dcterms:created xsi:type="dcterms:W3CDTF">2022-06-20T14:12:28Z</dcterms:created>
  <dcterms:modified xsi:type="dcterms:W3CDTF">2022-06-20T17:13:48Z</dcterms:modified>
</cp:coreProperties>
</file>